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</p:sldIdLst>
  <p:sldSz cx="19802475" cy="30603825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39">
          <p15:clr>
            <a:srgbClr val="A4A3A4"/>
          </p15:clr>
        </p15:guide>
        <p15:guide id="2" pos="62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 Maier" initials="HM" lastIdx="0" clrIdx="0">
    <p:extLst>
      <p:ext uri="{19B8F6BF-5375-455C-9EA6-DF929625EA0E}">
        <p15:presenceInfo xmlns:p15="http://schemas.microsoft.com/office/powerpoint/2012/main" userId="Hans Ma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>
      <p:cViewPr varScale="1">
        <p:scale>
          <a:sx n="21" d="100"/>
          <a:sy n="21" d="100"/>
        </p:scale>
        <p:origin x="2220" y="54"/>
      </p:cViewPr>
      <p:guideLst>
        <p:guide orient="horz" pos="9639"/>
        <p:guide pos="62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20CF5AAA-98EA-4143-9282-E76584C1D3F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39750" y="3420592"/>
            <a:ext cx="7380250" cy="7200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32" name="Inhaltsplatzhalter 5">
            <a:extLst>
              <a:ext uri="{FF2B5EF4-FFF2-40B4-BE49-F238E27FC236}">
                <a16:creationId xmlns:a16="http://schemas.microsoft.com/office/drawing/2014/main" id="{7F8146B4-280E-4BCB-A95C-C9D43CD5DFE9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8461077" y="3420592"/>
            <a:ext cx="11124000" cy="9701442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dirty="0"/>
              <a:t>Grafik</a:t>
            </a:r>
          </a:p>
        </p:txBody>
      </p:sp>
      <p:sp>
        <p:nvSpPr>
          <p:cNvPr id="33" name="Textplatzhalter 23">
            <a:extLst>
              <a:ext uri="{FF2B5EF4-FFF2-40B4-BE49-F238E27FC236}">
                <a16:creationId xmlns:a16="http://schemas.microsoft.com/office/drawing/2014/main" id="{20CBB840-7944-40B3-8390-FC7D939034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4140673"/>
            <a:ext cx="7380250" cy="1353750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34" name="Textplatzhalter 2">
            <a:extLst>
              <a:ext uri="{FF2B5EF4-FFF2-40B4-BE49-F238E27FC236}">
                <a16:creationId xmlns:a16="http://schemas.microsoft.com/office/drawing/2014/main" id="{E4F726B2-32D0-4968-B596-829F9865C11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539750" y="18182232"/>
            <a:ext cx="7380250" cy="59570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35" name="Textplatzhalter 23">
            <a:extLst>
              <a:ext uri="{FF2B5EF4-FFF2-40B4-BE49-F238E27FC236}">
                <a16:creationId xmlns:a16="http://schemas.microsoft.com/office/drawing/2014/main" id="{A51B1CE8-31AA-437B-9721-ABF028B497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18830304"/>
            <a:ext cx="7380250" cy="7848872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36" name="Textplatzhalter 2">
            <a:extLst>
              <a:ext uri="{FF2B5EF4-FFF2-40B4-BE49-F238E27FC236}">
                <a16:creationId xmlns:a16="http://schemas.microsoft.com/office/drawing/2014/main" id="{67106E78-74B9-48CE-A528-71FD7C4A0406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8461077" y="13789744"/>
            <a:ext cx="11124000" cy="79208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37" name="Textplatzhalter 23">
            <a:extLst>
              <a:ext uri="{FF2B5EF4-FFF2-40B4-BE49-F238E27FC236}">
                <a16:creationId xmlns:a16="http://schemas.microsoft.com/office/drawing/2014/main" id="{4CAC2F11-459F-44EF-9CD8-8A9288BBED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61077" y="14581832"/>
            <a:ext cx="11124000" cy="1224136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38" name="Titel 1">
            <a:extLst>
              <a:ext uri="{FF2B5EF4-FFF2-40B4-BE49-F238E27FC236}">
                <a16:creationId xmlns:a16="http://schemas.microsoft.com/office/drawing/2014/main" id="{F31D10B1-9B30-4E23-B9FA-299DB26243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50" y="1692274"/>
            <a:ext cx="19262726" cy="1368279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des Posters</a:t>
            </a:r>
            <a:endParaRPr lang="de-AT" dirty="0"/>
          </a:p>
        </p:txBody>
      </p:sp>
      <p:sp>
        <p:nvSpPr>
          <p:cNvPr id="39" name="Textplatzhalter 46">
            <a:extLst>
              <a:ext uri="{FF2B5EF4-FFF2-40B4-BE49-F238E27FC236}">
                <a16:creationId xmlns:a16="http://schemas.microsoft.com/office/drawing/2014/main" id="{4B62456B-D47E-47FF-B6B6-ECB6D8D325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76501" y="27903312"/>
            <a:ext cx="11233248" cy="212444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3000">
                <a:solidFill>
                  <a:schemeClr val="bg1"/>
                </a:solidFill>
              </a:defRPr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Personenbeschreibung</a:t>
            </a:r>
            <a:endParaRPr lang="de-AT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6BFB87F3-7DF3-40EC-991C-E5ED536EBE99}"/>
              </a:ext>
            </a:extLst>
          </p:cNvPr>
          <p:cNvSpPr/>
          <p:nvPr userDrawn="1"/>
        </p:nvSpPr>
        <p:spPr>
          <a:xfrm>
            <a:off x="684213" y="27759296"/>
            <a:ext cx="1656184" cy="22322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87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4054" y="908050"/>
            <a:ext cx="19009259" cy="27060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WBW Vorlage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544054" y="28695912"/>
            <a:ext cx="5289962" cy="367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787" baseline="0" dirty="0">
                <a:solidFill>
                  <a:schemeClr val="bg2">
                    <a:lumMod val="65000"/>
                  </a:schemeClr>
                </a:solidFill>
                <a:latin typeface="+mj-lt"/>
                <a:cs typeface="arial" pitchFamily="34" charset="0"/>
              </a:rPr>
              <a:t>© WBW, Autor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617229" y="28695912"/>
            <a:ext cx="5397404" cy="367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787" baseline="0" dirty="0">
                <a:solidFill>
                  <a:schemeClr val="bg2">
                    <a:lumMod val="65000"/>
                  </a:schemeClr>
                </a:solidFill>
                <a:latin typeface="+mj-lt"/>
                <a:cs typeface="arial" pitchFamily="34" charset="0"/>
              </a:rPr>
              <a:t>Datum ergänzen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7255867" y="28734910"/>
            <a:ext cx="831941" cy="367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98FB6C9-3D1E-44E4-8334-8AE0037A4F46}" type="slidenum">
              <a:rPr lang="de-AT" sz="1787" baseline="0" smtClean="0">
                <a:solidFill>
                  <a:schemeClr val="bg2">
                    <a:lumMod val="65000"/>
                  </a:schemeClr>
                </a:solidFill>
                <a:latin typeface="+mj-lt"/>
                <a:cs typeface="arial" pitchFamily="34" charset="0"/>
              </a:rPr>
              <a:pPr algn="r"/>
              <a:t>‹Nr.›</a:t>
            </a:fld>
            <a:endParaRPr lang="de-AT" sz="1787" baseline="0" dirty="0">
              <a:solidFill>
                <a:schemeClr val="bg2">
                  <a:lumMod val="6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C88FB4D-2A28-491C-8B71-D596FCAC3A05}"/>
              </a:ext>
            </a:extLst>
          </p:cNvPr>
          <p:cNvSpPr/>
          <p:nvPr userDrawn="1"/>
        </p:nvSpPr>
        <p:spPr>
          <a:xfrm>
            <a:off x="1" y="1"/>
            <a:ext cx="19802474" cy="908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4175AA6-D888-4608-9D38-5F82F65FDCDF}"/>
              </a:ext>
            </a:extLst>
          </p:cNvPr>
          <p:cNvSpPr/>
          <p:nvPr userDrawn="1"/>
        </p:nvSpPr>
        <p:spPr>
          <a:xfrm>
            <a:off x="0" y="27255240"/>
            <a:ext cx="19802475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324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1485206" rtl="0" eaLnBrk="1" latinLnBrk="0" hangingPunct="1">
        <a:spcBef>
          <a:spcPct val="0"/>
        </a:spcBef>
        <a:buNone/>
        <a:defRPr sz="4873" b="1" kern="1200" baseline="0">
          <a:solidFill>
            <a:srgbClr val="005985"/>
          </a:solidFill>
          <a:latin typeface="+mj-lt"/>
          <a:ea typeface="+mj-ea"/>
          <a:cs typeface="arial" pitchFamily="34" charset="0"/>
        </a:defRPr>
      </a:lvl1pPr>
    </p:titleStyle>
    <p:bodyStyle>
      <a:lvl1pPr marL="556951" indent="-556951" algn="l" defTabSz="1485206" rtl="0" eaLnBrk="1" latinLnBrk="0" hangingPunct="1">
        <a:lnSpc>
          <a:spcPts val="6237"/>
        </a:lnSpc>
        <a:spcBef>
          <a:spcPts val="179"/>
        </a:spcBef>
        <a:buClr>
          <a:srgbClr val="005982"/>
        </a:buClr>
        <a:buFont typeface="Wingdings" pitchFamily="2" charset="2"/>
        <a:buNone/>
        <a:defRPr sz="3898" kern="1200" baseline="0">
          <a:solidFill>
            <a:srgbClr val="383838"/>
          </a:solidFill>
          <a:latin typeface="+mj-lt"/>
          <a:ea typeface="+mn-ea"/>
          <a:cs typeface="arial" pitchFamily="34" charset="0"/>
        </a:defRPr>
      </a:lvl1pPr>
      <a:lvl2pPr marL="1206730" indent="-464127" algn="l" defTabSz="1485206" rtl="0" eaLnBrk="1" latinLnBrk="0" hangingPunct="1">
        <a:spcBef>
          <a:spcPct val="20000"/>
        </a:spcBef>
        <a:buFont typeface="Wingdings" pitchFamily="2" charset="2"/>
        <a:buChar char="§"/>
        <a:defRPr sz="4548" kern="1200">
          <a:solidFill>
            <a:schemeClr val="tx1"/>
          </a:solidFill>
          <a:latin typeface="+mn-lt"/>
          <a:ea typeface="+mn-ea"/>
          <a:cs typeface="+mn-cs"/>
        </a:defRPr>
      </a:lvl2pPr>
      <a:lvl3pPr marL="1856506" indent="-371302" algn="l" defTabSz="1485206" rtl="0" eaLnBrk="1" latinLnBrk="0" hangingPunct="1">
        <a:spcBef>
          <a:spcPct val="20000"/>
        </a:spcBef>
        <a:buFont typeface="Wingdings" pitchFamily="2" charset="2"/>
        <a:buNone/>
        <a:defRPr sz="3898" kern="1200">
          <a:solidFill>
            <a:schemeClr val="tx1"/>
          </a:solidFill>
          <a:latin typeface="+mn-lt"/>
          <a:ea typeface="+mn-ea"/>
          <a:cs typeface="+mn-cs"/>
        </a:defRPr>
      </a:lvl3pPr>
      <a:lvl4pPr marL="2599110" indent="-371302" algn="l" defTabSz="1485206" rtl="0" eaLnBrk="1" latinLnBrk="0" hangingPunct="1">
        <a:spcBef>
          <a:spcPct val="20000"/>
        </a:spcBef>
        <a:buFont typeface="Arial" pitchFamily="34" charset="0"/>
        <a:buChar char="–"/>
        <a:defRPr sz="3248" kern="1200">
          <a:solidFill>
            <a:schemeClr val="tx1"/>
          </a:solidFill>
          <a:latin typeface="+mn-lt"/>
          <a:ea typeface="+mn-ea"/>
          <a:cs typeface="+mn-cs"/>
        </a:defRPr>
      </a:lvl4pPr>
      <a:lvl5pPr marL="3341714" indent="-371302" algn="l" defTabSz="1485206" rtl="0" eaLnBrk="1" latinLnBrk="0" hangingPunct="1">
        <a:spcBef>
          <a:spcPct val="20000"/>
        </a:spcBef>
        <a:buFont typeface="Arial" pitchFamily="34" charset="0"/>
        <a:buChar char="»"/>
        <a:defRPr sz="3248" kern="1200">
          <a:solidFill>
            <a:schemeClr val="tx1"/>
          </a:solidFill>
          <a:latin typeface="+mn-lt"/>
          <a:ea typeface="+mn-ea"/>
          <a:cs typeface="+mn-cs"/>
        </a:defRPr>
      </a:lvl5pPr>
      <a:lvl6pPr marL="4084316" indent="-371302" algn="l" defTabSz="1485206" rtl="0" eaLnBrk="1" latinLnBrk="0" hangingPunct="1">
        <a:spcBef>
          <a:spcPct val="20000"/>
        </a:spcBef>
        <a:buFont typeface="Arial" pitchFamily="34" charset="0"/>
        <a:buChar char="•"/>
        <a:defRPr sz="3248" kern="1200">
          <a:solidFill>
            <a:schemeClr val="tx1"/>
          </a:solidFill>
          <a:latin typeface="+mn-lt"/>
          <a:ea typeface="+mn-ea"/>
          <a:cs typeface="+mn-cs"/>
        </a:defRPr>
      </a:lvl6pPr>
      <a:lvl7pPr marL="4826918" indent="-371302" algn="l" defTabSz="1485206" rtl="0" eaLnBrk="1" latinLnBrk="0" hangingPunct="1">
        <a:spcBef>
          <a:spcPct val="20000"/>
        </a:spcBef>
        <a:buFont typeface="Arial" pitchFamily="34" charset="0"/>
        <a:buChar char="•"/>
        <a:defRPr sz="3248" kern="1200">
          <a:solidFill>
            <a:schemeClr val="tx1"/>
          </a:solidFill>
          <a:latin typeface="+mn-lt"/>
          <a:ea typeface="+mn-ea"/>
          <a:cs typeface="+mn-cs"/>
        </a:defRPr>
      </a:lvl7pPr>
      <a:lvl8pPr marL="5569521" indent="-371302" algn="l" defTabSz="1485206" rtl="0" eaLnBrk="1" latinLnBrk="0" hangingPunct="1">
        <a:spcBef>
          <a:spcPct val="20000"/>
        </a:spcBef>
        <a:buFont typeface="Arial" pitchFamily="34" charset="0"/>
        <a:buChar char="•"/>
        <a:defRPr sz="3248" kern="1200">
          <a:solidFill>
            <a:schemeClr val="tx1"/>
          </a:solidFill>
          <a:latin typeface="+mn-lt"/>
          <a:ea typeface="+mn-ea"/>
          <a:cs typeface="+mn-cs"/>
        </a:defRPr>
      </a:lvl8pPr>
      <a:lvl9pPr marL="6312124" indent="-371302" algn="l" defTabSz="1485206" rtl="0" eaLnBrk="1" latinLnBrk="0" hangingPunct="1">
        <a:spcBef>
          <a:spcPct val="20000"/>
        </a:spcBef>
        <a:buFont typeface="Arial" pitchFamily="34" charset="0"/>
        <a:buChar char="•"/>
        <a:defRPr sz="32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1pPr>
      <a:lvl2pPr marL="742604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2pPr>
      <a:lvl3pPr marL="1485206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3pPr>
      <a:lvl4pPr marL="2227808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4pPr>
      <a:lvl5pPr marL="2970412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5pPr>
      <a:lvl6pPr marL="3713014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6pPr>
      <a:lvl7pPr marL="4455618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7pPr>
      <a:lvl8pPr marL="5198220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8pPr>
      <a:lvl9pPr marL="5940822" algn="l" defTabSz="1485206" rtl="0" eaLnBrk="1" latinLnBrk="0" hangingPunct="1">
        <a:defRPr sz="29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613">
          <p15:clr>
            <a:srgbClr val="F26B43"/>
          </p15:clr>
        </p15:guide>
        <p15:guide id="3" pos="340" userDrawn="1">
          <p15:clr>
            <a:srgbClr val="F26B43"/>
          </p15:clr>
        </p15:guide>
        <p15:guide id="8" orient="horz" pos="57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7ADF7E4-FE62-4289-ACB6-FC48D1D840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Herausforderung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4A339A-AA46-475E-8634-9BC6D94459C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EC0E8AA-DFA1-4265-8A4C-538DFD7E28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3DA3AD-7FA3-4A5E-9B02-8258C7B3A874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Vorgehensmethode</a:t>
            </a:r>
            <a:r>
              <a:rPr lang="en-US" dirty="0"/>
              <a:t>/</a:t>
            </a:r>
            <a:r>
              <a:rPr lang="en-US" dirty="0" err="1"/>
              <a:t>Lösung</a:t>
            </a:r>
            <a:endParaRPr lang="en-US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0B6EBBF-B437-43B7-850B-7D1D88C33E4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030CFFE-1648-4B43-9A63-F8ABE1357C5E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Ergebnis</a:t>
            </a:r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9D0648C-A249-47B2-ADE8-2F199F3A81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74C06D12-F1B4-417C-B1EE-96E289A9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93EECB4-6218-4CDE-9078-FFD2D565C5B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3159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0">
  <a:themeElements>
    <a:clrScheme name="WBW">
      <a:dk1>
        <a:srgbClr val="383838"/>
      </a:dk1>
      <a:lt1>
        <a:srgbClr val="FFFFFF"/>
      </a:lt1>
      <a:dk2>
        <a:srgbClr val="005A85"/>
      </a:dk2>
      <a:lt2>
        <a:srgbClr val="FFFFFF"/>
      </a:lt2>
      <a:accent1>
        <a:srgbClr val="005A85"/>
      </a:accent1>
      <a:accent2>
        <a:srgbClr val="4F81BD"/>
      </a:accent2>
      <a:accent3>
        <a:srgbClr val="C6D9F0"/>
      </a:accent3>
      <a:accent4>
        <a:srgbClr val="3F3F3F"/>
      </a:accent4>
      <a:accent5>
        <a:srgbClr val="7F7F7F"/>
      </a:accent5>
      <a:accent6>
        <a:srgbClr val="A5A5A5"/>
      </a:accent6>
      <a:hlink>
        <a:srgbClr val="383838"/>
      </a:hlink>
      <a:folHlink>
        <a:srgbClr val="383838"/>
      </a:folHlink>
    </a:clrScheme>
    <a:fontScheme name="WB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baseline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Rot">
      <a:srgbClr val="FF0000"/>
    </a:custClr>
    <a:custClr name="Grün">
      <a:srgbClr val="00FF00"/>
    </a:custClr>
    <a:custClr name="Blau">
      <a:srgbClr val="0000FF"/>
    </a:custClr>
    <a:custClr name="Magenta">
      <a:srgbClr val="FF00FF"/>
    </a:custClr>
    <a:custClr name="Dunkelgrün">
      <a:srgbClr val="006400"/>
    </a:custClr>
    <a:custClr name="Gold">
      <a:srgbClr val="FFD700"/>
    </a:custClr>
  </a:custClrLst>
  <a:extLst>
    <a:ext uri="{05A4C25C-085E-4340-85A3-A5531E510DB2}">
      <thm15:themeFamily xmlns:thm15="http://schemas.microsoft.com/office/thememl/2012/main" name="Poster Hochformat_2020_rev01.potx" id="{C4F83D8A-EF8E-4CDF-94A0-FD2EA81DD0D3}" vid="{C23421AB-736B-431A-A19C-12C317BAFD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 Hochformat_2020_rev01</Template>
  <TotalTime>0</TotalTime>
  <Words>6</Words>
  <Application>Microsoft Office PowerPoint</Application>
  <PresentationFormat>Benutzerdefiniert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</vt:lpstr>
      <vt:lpstr>Wingdings</vt:lpstr>
      <vt:lpstr>Design0</vt:lpstr>
      <vt:lpstr>Titel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Anja Blockhaus</dc:creator>
  <cp:lastModifiedBy>Anja Blockhaus</cp:lastModifiedBy>
  <cp:revision>1</cp:revision>
  <dcterms:created xsi:type="dcterms:W3CDTF">2022-06-15T09:46:13Z</dcterms:created>
  <dcterms:modified xsi:type="dcterms:W3CDTF">2022-06-15T09:46:57Z</dcterms:modified>
</cp:coreProperties>
</file>