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6" r:id="rId2"/>
  </p:sldIdLst>
  <p:sldSz cx="30603825" cy="19802475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7">
          <p15:clr>
            <a:srgbClr val="A4A3A4"/>
          </p15:clr>
        </p15:guide>
        <p15:guide id="2" pos="9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>
      <p:cViewPr varScale="1">
        <p:scale>
          <a:sx n="32" d="100"/>
          <a:sy n="32" d="100"/>
        </p:scale>
        <p:origin x="504" y="114"/>
      </p:cViewPr>
      <p:guideLst>
        <p:guide orient="horz" pos="6237"/>
        <p:guide pos="96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F4143-5DDF-4A95-B227-0EF4005D7A77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1143000"/>
            <a:ext cx="4768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CDCFE-DF43-44A4-9B9E-C171781E45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9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CFAD2FE7-528A-4F2F-9FA1-A32225B881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963" y="908050"/>
            <a:ext cx="24000909" cy="2224435"/>
          </a:xfrm>
        </p:spPr>
        <p:txBody>
          <a:bodyPr/>
          <a:lstStyle>
            <a:lvl1pPr algn="l">
              <a:defRPr lang="de-AT" dirty="0"/>
            </a:lvl1pPr>
          </a:lstStyle>
          <a:p>
            <a:r>
              <a:rPr lang="de-DE" dirty="0"/>
              <a:t>Titel</a:t>
            </a:r>
            <a:endParaRPr lang="de-AT" dirty="0"/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11D47425-61D7-4605-9321-72CE21C905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4962" y="3897313"/>
            <a:ext cx="14966949" cy="8193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Herausforderung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8A643251-AFF2-4694-ABD9-82C857F186E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16021917" y="3897313"/>
            <a:ext cx="14041560" cy="9172276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dirty="0"/>
              <a:t>Grafik</a:t>
            </a:r>
          </a:p>
        </p:txBody>
      </p:sp>
      <p:sp>
        <p:nvSpPr>
          <p:cNvPr id="6" name="Textplatzhalter 23">
            <a:extLst>
              <a:ext uri="{FF2B5EF4-FFF2-40B4-BE49-F238E27FC236}">
                <a16:creationId xmlns:a16="http://schemas.microsoft.com/office/drawing/2014/main" id="{8630F6E6-F70D-464A-A6B8-159CA2A805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4962" y="4716661"/>
            <a:ext cx="14966949" cy="3600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DA57679F-CDE6-48FB-AD67-3E1C3654A6D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34962" y="8749109"/>
            <a:ext cx="14966949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Ziel</a:t>
            </a:r>
          </a:p>
        </p:txBody>
      </p:sp>
      <p:sp>
        <p:nvSpPr>
          <p:cNvPr id="8" name="Textplatzhalter 23">
            <a:extLst>
              <a:ext uri="{FF2B5EF4-FFF2-40B4-BE49-F238E27FC236}">
                <a16:creationId xmlns:a16="http://schemas.microsoft.com/office/drawing/2014/main" id="{23305E75-7A88-42BB-ADFE-0146528F41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2" y="9469189"/>
            <a:ext cx="14966949" cy="3600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3DC2D7E9-006E-4CDD-B0EB-EAC90E3D3D9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34962" y="13429629"/>
            <a:ext cx="14966949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Vorgehensmethode/Lösung</a:t>
            </a:r>
          </a:p>
        </p:txBody>
      </p:sp>
      <p:sp>
        <p:nvSpPr>
          <p:cNvPr id="10" name="Textplatzhalter 23">
            <a:extLst>
              <a:ext uri="{FF2B5EF4-FFF2-40B4-BE49-F238E27FC236}">
                <a16:creationId xmlns:a16="http://schemas.microsoft.com/office/drawing/2014/main" id="{C54EF097-35E0-4DDE-8919-86317EB25B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4962" y="14149709"/>
            <a:ext cx="14966949" cy="3744416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3ADB72D6-345D-4E5A-9F58-AAD36C8F4075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16021917" y="13429629"/>
            <a:ext cx="14041512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Ergebnisse</a:t>
            </a:r>
          </a:p>
        </p:txBody>
      </p:sp>
      <p:sp>
        <p:nvSpPr>
          <p:cNvPr id="12" name="Textplatzhalter 23">
            <a:extLst>
              <a:ext uri="{FF2B5EF4-FFF2-40B4-BE49-F238E27FC236}">
                <a16:creationId xmlns:a16="http://schemas.microsoft.com/office/drawing/2014/main" id="{1CAEB9F1-F5AC-4065-8F54-DE0C2B4AF7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021917" y="14149709"/>
            <a:ext cx="14041635" cy="3744416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3" name="Textplatzhalter 23">
            <a:extLst>
              <a:ext uri="{FF2B5EF4-FFF2-40B4-BE49-F238E27FC236}">
                <a16:creationId xmlns:a16="http://schemas.microsoft.com/office/drawing/2014/main" id="{2518F41B-589C-45D2-89B1-2204CB433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5109" y="4716661"/>
            <a:ext cx="14966949" cy="3600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4" name="Textplatzhalter 23">
            <a:extLst>
              <a:ext uri="{FF2B5EF4-FFF2-40B4-BE49-F238E27FC236}">
                <a16:creationId xmlns:a16="http://schemas.microsoft.com/office/drawing/2014/main" id="{FB65DD21-E671-4820-92CF-FC7B3C7953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09" y="9469189"/>
            <a:ext cx="14966949" cy="3600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5" name="Textplatzhalter 23">
            <a:extLst>
              <a:ext uri="{FF2B5EF4-FFF2-40B4-BE49-F238E27FC236}">
                <a16:creationId xmlns:a16="http://schemas.microsoft.com/office/drawing/2014/main" id="{09790618-8C46-4D37-B01C-C73B7C294F4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5109" y="14149709"/>
            <a:ext cx="14966949" cy="3744416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6" name="Textplatzhalter 23">
            <a:extLst>
              <a:ext uri="{FF2B5EF4-FFF2-40B4-BE49-F238E27FC236}">
                <a16:creationId xmlns:a16="http://schemas.microsoft.com/office/drawing/2014/main" id="{5435BA83-8771-4F37-B5DF-68E711E3AF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032064" y="14149709"/>
            <a:ext cx="14041635" cy="3744416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</p:spTree>
    <p:extLst>
      <p:ext uri="{BB962C8B-B14F-4D97-AF65-F5344CB8AC3E}">
        <p14:creationId xmlns:p14="http://schemas.microsoft.com/office/powerpoint/2010/main" val="421437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963" y="908053"/>
            <a:ext cx="29656581" cy="2224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WBW Vorlage</a:t>
            </a:r>
            <a:endParaRPr lang="de-AT" dirty="0"/>
          </a:p>
        </p:txBody>
      </p:sp>
      <p:cxnSp>
        <p:nvCxnSpPr>
          <p:cNvPr id="21" name="Gerade Verbindung 15">
            <a:extLst>
              <a:ext uri="{FF2B5EF4-FFF2-40B4-BE49-F238E27FC236}">
                <a16:creationId xmlns:a16="http://schemas.microsoft.com/office/drawing/2014/main" id="{CC0E07FF-17AF-4C31-8392-83FFF019671C}"/>
              </a:ext>
            </a:extLst>
          </p:cNvPr>
          <p:cNvCxnSpPr>
            <a:cxnSpLocks/>
          </p:cNvCxnSpPr>
          <p:nvPr userDrawn="1"/>
        </p:nvCxnSpPr>
        <p:spPr>
          <a:xfrm flipH="1">
            <a:off x="-23687" y="18970874"/>
            <a:ext cx="27648000" cy="0"/>
          </a:xfrm>
          <a:prstGeom prst="line">
            <a:avLst/>
          </a:prstGeom>
          <a:ln w="57150">
            <a:solidFill>
              <a:srgbClr val="0059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E5F7ADC9-3A89-4742-BB0C-76A8E365158E}"/>
              </a:ext>
            </a:extLst>
          </p:cNvPr>
          <p:cNvSpPr/>
          <p:nvPr userDrawn="1"/>
        </p:nvSpPr>
        <p:spPr>
          <a:xfrm>
            <a:off x="-23686" y="0"/>
            <a:ext cx="30627512" cy="8310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2295385" rtl="0" eaLnBrk="1" latinLnBrk="0" hangingPunct="1">
        <a:spcBef>
          <a:spcPct val="0"/>
        </a:spcBef>
        <a:buNone/>
        <a:defRPr sz="7531" b="1" kern="1200" baseline="0">
          <a:solidFill>
            <a:srgbClr val="005985"/>
          </a:solidFill>
          <a:latin typeface="+mj-lt"/>
          <a:ea typeface="+mj-ea"/>
          <a:cs typeface="arial" pitchFamily="34" charset="0"/>
        </a:defRPr>
      </a:lvl1pPr>
    </p:titleStyle>
    <p:bodyStyle>
      <a:lvl1pPr marL="860768" indent="-860768" algn="l" defTabSz="2295385" rtl="0" eaLnBrk="1" latinLnBrk="0" hangingPunct="1">
        <a:lnSpc>
          <a:spcPts val="9639"/>
        </a:lnSpc>
        <a:spcBef>
          <a:spcPts val="276"/>
        </a:spcBef>
        <a:buClr>
          <a:srgbClr val="005982"/>
        </a:buClr>
        <a:buFont typeface="Wingdings" pitchFamily="2" charset="2"/>
        <a:buNone/>
        <a:defRPr sz="6024" kern="1200" baseline="0">
          <a:solidFill>
            <a:srgbClr val="383838"/>
          </a:solidFill>
          <a:latin typeface="+mj-lt"/>
          <a:ea typeface="+mn-ea"/>
          <a:cs typeface="arial" pitchFamily="34" charset="0"/>
        </a:defRPr>
      </a:lvl1pPr>
      <a:lvl2pPr marL="1865001" indent="-717307" algn="l" defTabSz="2295385" rtl="0" eaLnBrk="1" latinLnBrk="0" hangingPunct="1">
        <a:spcBef>
          <a:spcPct val="20000"/>
        </a:spcBef>
        <a:buFont typeface="Wingdings" pitchFamily="2" charset="2"/>
        <a:buChar char="§"/>
        <a:defRPr sz="7029" kern="1200">
          <a:solidFill>
            <a:schemeClr val="tx1"/>
          </a:solidFill>
          <a:latin typeface="+mn-lt"/>
          <a:ea typeface="+mn-ea"/>
          <a:cs typeface="+mn-cs"/>
        </a:defRPr>
      </a:lvl2pPr>
      <a:lvl3pPr marL="2869229" indent="-573847" algn="l" defTabSz="2295385" rtl="0" eaLnBrk="1" latinLnBrk="0" hangingPunct="1">
        <a:spcBef>
          <a:spcPct val="20000"/>
        </a:spcBef>
        <a:buFont typeface="Wingdings" pitchFamily="2" charset="2"/>
        <a:buNone/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016922" indent="-573847" algn="l" defTabSz="2295385" rtl="0" eaLnBrk="1" latinLnBrk="0" hangingPunct="1">
        <a:spcBef>
          <a:spcPct val="20000"/>
        </a:spcBef>
        <a:buFont typeface="Arial" pitchFamily="34" charset="0"/>
        <a:buChar char="–"/>
        <a:defRPr sz="5020" kern="1200">
          <a:solidFill>
            <a:schemeClr val="tx1"/>
          </a:solidFill>
          <a:latin typeface="+mn-lt"/>
          <a:ea typeface="+mn-ea"/>
          <a:cs typeface="+mn-cs"/>
        </a:defRPr>
      </a:lvl4pPr>
      <a:lvl5pPr marL="5164616" indent="-573847" algn="l" defTabSz="2295385" rtl="0" eaLnBrk="1" latinLnBrk="0" hangingPunct="1">
        <a:spcBef>
          <a:spcPct val="20000"/>
        </a:spcBef>
        <a:buFont typeface="Arial" pitchFamily="34" charset="0"/>
        <a:buChar char="»"/>
        <a:defRPr sz="5020" kern="1200">
          <a:solidFill>
            <a:schemeClr val="tx1"/>
          </a:solidFill>
          <a:latin typeface="+mn-lt"/>
          <a:ea typeface="+mn-ea"/>
          <a:cs typeface="+mn-cs"/>
        </a:defRPr>
      </a:lvl5pPr>
      <a:lvl6pPr marL="6312307" indent="-573847" algn="l" defTabSz="2295385" rtl="0" eaLnBrk="1" latinLnBrk="0" hangingPunct="1">
        <a:spcBef>
          <a:spcPct val="20000"/>
        </a:spcBef>
        <a:buFont typeface="Arial" pitchFamily="34" charset="0"/>
        <a:buChar char="•"/>
        <a:defRPr sz="5020" kern="1200">
          <a:solidFill>
            <a:schemeClr val="tx1"/>
          </a:solidFill>
          <a:latin typeface="+mn-lt"/>
          <a:ea typeface="+mn-ea"/>
          <a:cs typeface="+mn-cs"/>
        </a:defRPr>
      </a:lvl6pPr>
      <a:lvl7pPr marL="7459998" indent="-573847" algn="l" defTabSz="2295385" rtl="0" eaLnBrk="1" latinLnBrk="0" hangingPunct="1">
        <a:spcBef>
          <a:spcPct val="20000"/>
        </a:spcBef>
        <a:buFont typeface="Arial" pitchFamily="34" charset="0"/>
        <a:buChar char="•"/>
        <a:defRPr sz="5020" kern="1200">
          <a:solidFill>
            <a:schemeClr val="tx1"/>
          </a:solidFill>
          <a:latin typeface="+mn-lt"/>
          <a:ea typeface="+mn-ea"/>
          <a:cs typeface="+mn-cs"/>
        </a:defRPr>
      </a:lvl7pPr>
      <a:lvl8pPr marL="8607692" indent="-573847" algn="l" defTabSz="2295385" rtl="0" eaLnBrk="1" latinLnBrk="0" hangingPunct="1">
        <a:spcBef>
          <a:spcPct val="20000"/>
        </a:spcBef>
        <a:buFont typeface="Arial" pitchFamily="34" charset="0"/>
        <a:buChar char="•"/>
        <a:defRPr sz="5020" kern="1200">
          <a:solidFill>
            <a:schemeClr val="tx1"/>
          </a:solidFill>
          <a:latin typeface="+mn-lt"/>
          <a:ea typeface="+mn-ea"/>
          <a:cs typeface="+mn-cs"/>
        </a:defRPr>
      </a:lvl8pPr>
      <a:lvl9pPr marL="9755383" indent="-573847" algn="l" defTabSz="2295385" rtl="0" eaLnBrk="1" latinLnBrk="0" hangingPunct="1">
        <a:spcBef>
          <a:spcPct val="20000"/>
        </a:spcBef>
        <a:buFont typeface="Arial" pitchFamily="34" charset="0"/>
        <a:buChar char="•"/>
        <a:defRPr sz="5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1pPr>
      <a:lvl2pPr marL="1147694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2pPr>
      <a:lvl3pPr marL="2295385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3pPr>
      <a:lvl4pPr marL="3443076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4pPr>
      <a:lvl5pPr marL="4590769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5pPr>
      <a:lvl6pPr marL="5738460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6pPr>
      <a:lvl7pPr marL="6886154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7pPr>
      <a:lvl8pPr marL="8033845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8pPr>
      <a:lvl9pPr marL="9181536" algn="l" defTabSz="2295385" rtl="0" eaLnBrk="1" latinLnBrk="0" hangingPunct="1">
        <a:defRPr sz="45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55">
          <p15:clr>
            <a:srgbClr val="F26B43"/>
          </p15:clr>
        </p15:guide>
        <p15:guide id="2" pos="3613">
          <p15:clr>
            <a:srgbClr val="F26B43"/>
          </p15:clr>
        </p15:guide>
        <p15:guide id="3" pos="211">
          <p15:clr>
            <a:srgbClr val="F26B43"/>
          </p15:clr>
        </p15:guide>
        <p15:guide id="4" pos="6476">
          <p15:clr>
            <a:srgbClr val="F26B43"/>
          </p15:clr>
        </p15:guide>
        <p15:guide id="5" pos="9639" userDrawn="1">
          <p15:clr>
            <a:srgbClr val="F26B43"/>
          </p15:clr>
        </p15:guide>
        <p15:guide id="6" orient="horz" pos="3906">
          <p15:clr>
            <a:srgbClr val="F26B43"/>
          </p15:clr>
        </p15:guide>
        <p15:guide id="8" orient="horz" pos="572">
          <p15:clr>
            <a:srgbClr val="F26B43"/>
          </p15:clr>
        </p15:guide>
        <p15:guide id="10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el 109">
            <a:extLst>
              <a:ext uri="{FF2B5EF4-FFF2-40B4-BE49-F238E27FC236}">
                <a16:creationId xmlns:a16="http://schemas.microsoft.com/office/drawing/2014/main" id="{AB7D38BB-0E65-49A0-A81D-2D51F81F5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11" name="Textplatzhalter 110">
            <a:extLst>
              <a:ext uri="{FF2B5EF4-FFF2-40B4-BE49-F238E27FC236}">
                <a16:creationId xmlns:a16="http://schemas.microsoft.com/office/drawing/2014/main" id="{3E7D2F27-F6BB-4D80-97B6-67CFE2A28B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Herausforderung</a:t>
            </a:r>
            <a:endParaRPr lang="en-US" dirty="0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D85020B3-CB8E-47FA-9784-EF67B2EE7C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platzhalter 112">
            <a:extLst>
              <a:ext uri="{FF2B5EF4-FFF2-40B4-BE49-F238E27FC236}">
                <a16:creationId xmlns:a16="http://schemas.microsoft.com/office/drawing/2014/main" id="{AA1E6C74-019B-49EB-A114-6683AE0DEB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" name="Textplatzhalter 113">
            <a:extLst>
              <a:ext uri="{FF2B5EF4-FFF2-40B4-BE49-F238E27FC236}">
                <a16:creationId xmlns:a16="http://schemas.microsoft.com/office/drawing/2014/main" id="{8BACE5B0-C470-4612-B196-B03D196CA4C4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 err="1"/>
              <a:t>Ziel</a:t>
            </a:r>
            <a:endParaRPr lang="en-US" dirty="0"/>
          </a:p>
        </p:txBody>
      </p:sp>
      <p:sp>
        <p:nvSpPr>
          <p:cNvPr id="115" name="Textplatzhalter 114">
            <a:extLst>
              <a:ext uri="{FF2B5EF4-FFF2-40B4-BE49-F238E27FC236}">
                <a16:creationId xmlns:a16="http://schemas.microsoft.com/office/drawing/2014/main" id="{FCBDD7C1-4666-4751-862B-4FBE016C21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platzhalter 115">
            <a:extLst>
              <a:ext uri="{FF2B5EF4-FFF2-40B4-BE49-F238E27FC236}">
                <a16:creationId xmlns:a16="http://schemas.microsoft.com/office/drawing/2014/main" id="{8705FA4A-55AA-41B3-BF96-ECF13D3AE74E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dirty="0" err="1"/>
              <a:t>Vorgehensmethode</a:t>
            </a:r>
            <a:r>
              <a:rPr lang="en-US" dirty="0"/>
              <a:t>/</a:t>
            </a:r>
            <a:r>
              <a:rPr lang="en-US" dirty="0" err="1"/>
              <a:t>Lösung</a:t>
            </a:r>
            <a:endParaRPr lang="en-US" dirty="0"/>
          </a:p>
        </p:txBody>
      </p:sp>
      <p:sp>
        <p:nvSpPr>
          <p:cNvPr id="117" name="Textplatzhalter 116">
            <a:extLst>
              <a:ext uri="{FF2B5EF4-FFF2-40B4-BE49-F238E27FC236}">
                <a16:creationId xmlns:a16="http://schemas.microsoft.com/office/drawing/2014/main" id="{3AC27D15-3570-423B-8774-A2EBD8BFCA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platzhalter 117">
            <a:extLst>
              <a:ext uri="{FF2B5EF4-FFF2-40B4-BE49-F238E27FC236}">
                <a16:creationId xmlns:a16="http://schemas.microsoft.com/office/drawing/2014/main" id="{2D95DF8B-6577-48B7-BF09-9D6C16FDCEBD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en-US" dirty="0" err="1"/>
              <a:t>Ergebnis</a:t>
            </a:r>
            <a:endParaRPr lang="en-US" dirty="0"/>
          </a:p>
        </p:txBody>
      </p:sp>
      <p:sp>
        <p:nvSpPr>
          <p:cNvPr id="119" name="Textplatzhalter 118">
            <a:extLst>
              <a:ext uri="{FF2B5EF4-FFF2-40B4-BE49-F238E27FC236}">
                <a16:creationId xmlns:a16="http://schemas.microsoft.com/office/drawing/2014/main" id="{ABD7EC61-EB0D-492B-AD9B-8D58A9EFEBD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platzhalter 119">
            <a:extLst>
              <a:ext uri="{FF2B5EF4-FFF2-40B4-BE49-F238E27FC236}">
                <a16:creationId xmlns:a16="http://schemas.microsoft.com/office/drawing/2014/main" id="{AF95B00B-E1E4-4FB3-8B2C-7C2F0DA91CA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" name="Textplatzhalter 120">
            <a:extLst>
              <a:ext uri="{FF2B5EF4-FFF2-40B4-BE49-F238E27FC236}">
                <a16:creationId xmlns:a16="http://schemas.microsoft.com/office/drawing/2014/main" id="{9020FBFD-E273-417C-9E49-301A103A24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" name="Textplatzhalter 121">
            <a:extLst>
              <a:ext uri="{FF2B5EF4-FFF2-40B4-BE49-F238E27FC236}">
                <a16:creationId xmlns:a16="http://schemas.microsoft.com/office/drawing/2014/main" id="{2CADBEC5-5A89-48BA-A4D3-7108040AD92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Textplatzhalter 122">
            <a:extLst>
              <a:ext uri="{FF2B5EF4-FFF2-40B4-BE49-F238E27FC236}">
                <a16:creationId xmlns:a16="http://schemas.microsoft.com/office/drawing/2014/main" id="{2F6A5D6C-21A5-4616-AD50-1EAF2440985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5966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0">
  <a:themeElements>
    <a:clrScheme name="WBW">
      <a:dk1>
        <a:srgbClr val="383838"/>
      </a:dk1>
      <a:lt1>
        <a:srgbClr val="FFFFFF"/>
      </a:lt1>
      <a:dk2>
        <a:srgbClr val="005A85"/>
      </a:dk2>
      <a:lt2>
        <a:srgbClr val="FFFFFF"/>
      </a:lt2>
      <a:accent1>
        <a:srgbClr val="005A85"/>
      </a:accent1>
      <a:accent2>
        <a:srgbClr val="4F81BD"/>
      </a:accent2>
      <a:accent3>
        <a:srgbClr val="C6D9F0"/>
      </a:accent3>
      <a:accent4>
        <a:srgbClr val="3F3F3F"/>
      </a:accent4>
      <a:accent5>
        <a:srgbClr val="7F7F7F"/>
      </a:accent5>
      <a:accent6>
        <a:srgbClr val="A5A5A5"/>
      </a:accent6>
      <a:hlink>
        <a:srgbClr val="383838"/>
      </a:hlink>
      <a:folHlink>
        <a:srgbClr val="383838"/>
      </a:folHlink>
    </a:clrScheme>
    <a:fontScheme name="WB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baseline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Rot">
      <a:srgbClr val="FF0000"/>
    </a:custClr>
    <a:custClr name="Grün">
      <a:srgbClr val="00FF00"/>
    </a:custClr>
    <a:custClr name="Blau">
      <a:srgbClr val="0000FF"/>
    </a:custClr>
    <a:custClr name="Magenta">
      <a:srgbClr val="FF00FF"/>
    </a:custClr>
    <a:custClr name="Dunkelgrün">
      <a:srgbClr val="006400"/>
    </a:custClr>
    <a:custClr name="Gold">
      <a:srgbClr val="FFD700"/>
    </a:custClr>
  </a:custClrLst>
  <a:extLst>
    <a:ext uri="{05A4C25C-085E-4340-85A3-A5531E510DB2}">
      <thm15:themeFamily xmlns:thm15="http://schemas.microsoft.com/office/thememl/2012/main" name="Poster Querformat_2020_rev01.potx" id="{A235399B-DFE5-49A6-B56E-CC97D95AD978}" vid="{9822B514-B7A0-43AC-BA44-27ED78FDD7E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Querformat_2020_rev01</Template>
  <TotalTime>0</TotalTime>
  <Words>7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Wingdings</vt:lpstr>
      <vt:lpstr>Design0</vt:lpstr>
      <vt:lpstr>Titel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Anja Blockhaus</dc:creator>
  <cp:lastModifiedBy>Anja Blockhaus</cp:lastModifiedBy>
  <cp:revision>1</cp:revision>
  <dcterms:created xsi:type="dcterms:W3CDTF">2022-06-15T09:47:29Z</dcterms:created>
  <dcterms:modified xsi:type="dcterms:W3CDTF">2022-06-15T09:48:19Z</dcterms:modified>
</cp:coreProperties>
</file>