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21386800" cy="30279975"/>
  <p:notesSz cx="6858000" cy="9144000"/>
  <p:defaultTextStyle>
    <a:defPPr>
      <a:defRPr lang="de-DE"/>
    </a:defPPr>
    <a:lvl1pPr marL="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6072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0090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410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812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214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39">
          <p15:clr>
            <a:srgbClr val="A4A3A4"/>
          </p15:clr>
        </p15:guide>
        <p15:guide id="2" pos="6237">
          <p15:clr>
            <a:srgbClr val="A4A3A4"/>
          </p15:clr>
        </p15:guide>
        <p15:guide id="3" orient="horz" pos="9537">
          <p15:clr>
            <a:srgbClr val="A4A3A4"/>
          </p15:clr>
        </p15:guide>
        <p15:guide id="4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85"/>
    <a:srgbClr val="006699"/>
    <a:srgbClr val="868589"/>
    <a:srgbClr val="E6E6E6"/>
    <a:srgbClr val="FF4A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3102" y="60"/>
      </p:cViewPr>
      <p:guideLst>
        <p:guide orient="horz" pos="9639"/>
        <p:guide pos="6237"/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0" y="3384395"/>
            <a:ext cx="8204789" cy="71246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Problemstellung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  <p:sp>
        <p:nvSpPr>
          <p:cNvPr id="7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9138017" y="3384395"/>
            <a:ext cx="12248783" cy="9598781"/>
          </a:xfrm>
          <a:prstGeom prst="rect">
            <a:avLst/>
          </a:prstGeom>
        </p:spPr>
        <p:txBody>
          <a:bodyPr/>
          <a:lstStyle>
            <a:lvl1pPr>
              <a:buNone/>
              <a:defRPr sz="36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dirty="0"/>
              <a:t>Grafik</a:t>
            </a:r>
          </a:p>
        </p:txBody>
      </p:sp>
      <p:sp>
        <p:nvSpPr>
          <p:cNvPr id="8" name="Textplatzhalt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096856"/>
            <a:ext cx="8204789" cy="133942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FontTx/>
              <a:buNone/>
              <a:defRPr sz="3000" baseline="0"/>
            </a:lvl1pPr>
            <a:lvl2pPr>
              <a:buFontTx/>
              <a:buNone/>
              <a:defRPr sz="3000"/>
            </a:lvl2pPr>
            <a:lvl3pPr>
              <a:buFontTx/>
              <a:buNone/>
              <a:defRPr sz="3000"/>
            </a:lvl3pPr>
            <a:lvl4pPr>
              <a:buFontTx/>
              <a:buNone/>
              <a:defRPr sz="3000"/>
            </a:lvl4pPr>
            <a:lvl5pPr>
              <a:buFontTx/>
              <a:buNone/>
              <a:defRPr sz="3000"/>
            </a:lvl5pPr>
          </a:lstStyle>
          <a:p>
            <a:pPr lvl="0"/>
            <a:r>
              <a:rPr lang="de-DE" dirty="0"/>
              <a:t>Text sollte nicht kleiner als 30 </a:t>
            </a:r>
            <a:r>
              <a:rPr lang="de-DE" dirty="0" err="1"/>
              <a:t>pt</a:t>
            </a:r>
            <a:r>
              <a:rPr lang="de-DE" dirty="0"/>
              <a:t> sein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6" hasCustomPrompt="1"/>
          </p:nvPr>
        </p:nvSpPr>
        <p:spPr>
          <a:xfrm>
            <a:off x="1" y="17989828"/>
            <a:ext cx="8204788" cy="58939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Ziel / Forschungsfrage</a:t>
            </a:r>
          </a:p>
        </p:txBody>
      </p:sp>
      <p:sp>
        <p:nvSpPr>
          <p:cNvPr id="10" name="Textplatzhalter 23"/>
          <p:cNvSpPr>
            <a:spLocks noGrp="1"/>
          </p:cNvSpPr>
          <p:nvPr>
            <p:ph type="body" sz="quarter" idx="17" hasCustomPrompt="1"/>
          </p:nvPr>
        </p:nvSpPr>
        <p:spPr>
          <a:xfrm>
            <a:off x="1" y="18631042"/>
            <a:ext cx="8204788" cy="7765815"/>
          </a:xfrm>
          <a:prstGeom prst="rect">
            <a:avLst/>
          </a:prstGeom>
        </p:spPr>
        <p:txBody>
          <a:bodyPr>
            <a:noAutofit/>
          </a:bodyPr>
          <a:lstStyle>
            <a:lvl1pPr>
              <a:buFontTx/>
              <a:buNone/>
              <a:defRPr sz="3000" baseline="0"/>
            </a:lvl1pPr>
            <a:lvl2pPr>
              <a:buFontTx/>
              <a:buNone/>
              <a:defRPr sz="3000"/>
            </a:lvl2pPr>
            <a:lvl3pPr>
              <a:buFontTx/>
              <a:buNone/>
              <a:defRPr sz="3000"/>
            </a:lvl3pPr>
            <a:lvl4pPr>
              <a:buFontTx/>
              <a:buNone/>
              <a:defRPr sz="3000"/>
            </a:lvl4pPr>
            <a:lvl5pPr>
              <a:buFontTx/>
              <a:buNone/>
              <a:defRPr sz="3000"/>
            </a:lvl5pPr>
          </a:lstStyle>
          <a:p>
            <a:pPr lvl="0"/>
            <a:r>
              <a:rPr lang="de-DE" dirty="0"/>
              <a:t>Text sollte nicht kleiner als 30 </a:t>
            </a:r>
            <a:r>
              <a:rPr lang="de-DE" dirty="0" err="1"/>
              <a:t>pt</a:t>
            </a:r>
            <a:r>
              <a:rPr lang="de-DE" dirty="0"/>
              <a:t> sein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idx="18" hasCustomPrompt="1"/>
          </p:nvPr>
        </p:nvSpPr>
        <p:spPr>
          <a:xfrm>
            <a:off x="9171197" y="13643821"/>
            <a:ext cx="12215603" cy="78370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4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(bei Konzept- Erwartete) Ergebnisse</a:t>
            </a:r>
          </a:p>
        </p:txBody>
      </p:sp>
      <p:sp>
        <p:nvSpPr>
          <p:cNvPr id="12" name="Textplatzhalter 23"/>
          <p:cNvSpPr>
            <a:spLocks noGrp="1"/>
          </p:cNvSpPr>
          <p:nvPr>
            <p:ph type="body" sz="quarter" idx="19" hasCustomPrompt="1"/>
          </p:nvPr>
        </p:nvSpPr>
        <p:spPr>
          <a:xfrm>
            <a:off x="9138017" y="14427527"/>
            <a:ext cx="12248783" cy="12111822"/>
          </a:xfrm>
          <a:prstGeom prst="rect">
            <a:avLst/>
          </a:prstGeom>
        </p:spPr>
        <p:txBody>
          <a:bodyPr>
            <a:noAutofit/>
          </a:bodyPr>
          <a:lstStyle>
            <a:lvl1pPr>
              <a:buFontTx/>
              <a:buNone/>
              <a:defRPr sz="3000" baseline="0"/>
            </a:lvl1pPr>
            <a:lvl2pPr>
              <a:buFontTx/>
              <a:buNone/>
              <a:defRPr sz="3000"/>
            </a:lvl2pPr>
            <a:lvl3pPr>
              <a:buFontTx/>
              <a:buNone/>
              <a:defRPr sz="3000"/>
            </a:lvl3pPr>
            <a:lvl4pPr>
              <a:buFontTx/>
              <a:buNone/>
              <a:defRPr sz="3000"/>
            </a:lvl4pPr>
            <a:lvl5pPr>
              <a:buFontTx/>
              <a:buNone/>
              <a:defRPr sz="3000"/>
            </a:lvl5pPr>
          </a:lstStyle>
          <a:p>
            <a:pPr lvl="0"/>
            <a:r>
              <a:rPr lang="de-DE" dirty="0"/>
              <a:t>Text sollte nicht kleiner als 30 </a:t>
            </a:r>
            <a:r>
              <a:rPr lang="de-DE" dirty="0" err="1"/>
              <a:t>pt</a:t>
            </a:r>
            <a:r>
              <a:rPr lang="de-DE" dirty="0"/>
              <a:t> sein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305336" y="1531999"/>
            <a:ext cx="18081465" cy="1282428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des Posters</a:t>
            </a:r>
            <a:endParaRPr lang="de-AT" dirty="0"/>
          </a:p>
        </p:txBody>
      </p:sp>
      <p:sp>
        <p:nvSpPr>
          <p:cNvPr id="15" name="Textplatzhalter 46"/>
          <p:cNvSpPr>
            <a:spLocks noGrp="1"/>
          </p:cNvSpPr>
          <p:nvPr>
            <p:ph type="body" sz="quarter" idx="21" hasCustomPrompt="1"/>
          </p:nvPr>
        </p:nvSpPr>
        <p:spPr>
          <a:xfrm>
            <a:off x="3538642" y="27608039"/>
            <a:ext cx="12131980" cy="210196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4000" baseline="0"/>
            </a:lvl1pPr>
            <a:lvl2pPr>
              <a:buFontTx/>
              <a:buNone/>
              <a:defRPr sz="3000"/>
            </a:lvl2pPr>
            <a:lvl3pPr>
              <a:buFontTx/>
              <a:buNone/>
              <a:defRPr sz="3000"/>
            </a:lvl3pPr>
            <a:lvl4pPr>
              <a:buFontTx/>
              <a:buNone/>
              <a:defRPr sz="3000"/>
            </a:lvl4pPr>
            <a:lvl5pPr>
              <a:buFontTx/>
              <a:buNone/>
              <a:defRPr sz="3000"/>
            </a:lvl5pPr>
          </a:lstStyle>
          <a:p>
            <a:pPr lvl="0"/>
            <a:r>
              <a:rPr lang="de-DE" dirty="0"/>
              <a:t>Personenbeschreibung / Institut / Universität</a:t>
            </a:r>
            <a:endParaRPr lang="de-AT" dirty="0"/>
          </a:p>
        </p:txBody>
      </p:sp>
      <p:sp>
        <p:nvSpPr>
          <p:cNvPr id="16" name="Rechteck 15"/>
          <p:cNvSpPr/>
          <p:nvPr userDrawn="1"/>
        </p:nvSpPr>
        <p:spPr>
          <a:xfrm>
            <a:off x="738955" y="27465547"/>
            <a:ext cx="1788689" cy="220862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noProof="0" dirty="0">
                <a:solidFill>
                  <a:schemeClr val="tx1"/>
                </a:solidFill>
              </a:rPr>
              <a:t>Personenfoto</a:t>
            </a:r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22" hasCustomPrompt="1"/>
          </p:nvPr>
        </p:nvSpPr>
        <p:spPr>
          <a:xfrm>
            <a:off x="16381783" y="27597294"/>
            <a:ext cx="4176713" cy="2160317"/>
          </a:xfrm>
          <a:prstGeom prst="rect">
            <a:avLst/>
          </a:prstGeom>
        </p:spPr>
        <p:txBody>
          <a:bodyPr/>
          <a:lstStyle>
            <a:lvl1pPr>
              <a:buNone/>
              <a:defRPr sz="4400"/>
            </a:lvl1pPr>
          </a:lstStyle>
          <a:p>
            <a:r>
              <a:rPr lang="de-DE" noProof="0" dirty="0"/>
              <a:t>Institutslogo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15662275" y="161479"/>
            <a:ext cx="5724525" cy="1296988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54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Konzept / Ergebnis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050031" y="28667847"/>
            <a:ext cx="4990254" cy="1612128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D9B12-1DDC-4228-BD3F-7A67A2F6FB91}" type="datetimeFigureOut">
              <a:rPr lang="de-AT" smtClean="0"/>
              <a:pPr/>
              <a:t>02.10.2019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349328" y="28667847"/>
            <a:ext cx="6772487" cy="1612128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5281776" y="28667847"/>
            <a:ext cx="4990254" cy="1612128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D7D24-8EDF-417E-AEE4-E2A38BA1F2A9}" type="slidenum">
              <a:rPr lang="de-AT" smtClean="0"/>
              <a:pPr/>
              <a:t>‹Nr.›</a:t>
            </a:fld>
            <a:endParaRPr lang="de-AT"/>
          </a:p>
        </p:txBody>
      </p:sp>
      <p:sp>
        <p:nvSpPr>
          <p:cNvPr id="7" name="Rechteck 6"/>
          <p:cNvSpPr/>
          <p:nvPr userDrawn="1"/>
        </p:nvSpPr>
        <p:spPr>
          <a:xfrm>
            <a:off x="1" y="1"/>
            <a:ext cx="21386800" cy="21371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Textfeld 7"/>
          <p:cNvSpPr txBox="1"/>
          <p:nvPr userDrawn="1"/>
        </p:nvSpPr>
        <p:spPr>
          <a:xfrm>
            <a:off x="3305335" y="1532000"/>
            <a:ext cx="18081465" cy="1323439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de-AT" sz="8000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305336" y="1531999"/>
            <a:ext cx="18081465" cy="1282428"/>
          </a:xfrm>
          <a:prstGeom prst="rect">
            <a:avLst/>
          </a:prstGeom>
          <a:solidFill>
            <a:srgbClr val="006699"/>
          </a:solidFill>
        </p:spPr>
        <p:txBody>
          <a:bodyPr vert="horz" lIns="288036" tIns="144018" rIns="288036" bIns="144018" rtlCol="0" anchor="ctr">
            <a:normAutofit/>
          </a:bodyPr>
          <a:lstStyle/>
          <a:p>
            <a:r>
              <a:rPr lang="de-DE" dirty="0"/>
              <a:t>Titel des Posters</a:t>
            </a:r>
            <a:endParaRPr lang="de-AT" dirty="0"/>
          </a:p>
        </p:txBody>
      </p:sp>
      <p:sp>
        <p:nvSpPr>
          <p:cNvPr id="9" name="Rechteck 8"/>
          <p:cNvSpPr/>
          <p:nvPr userDrawn="1"/>
        </p:nvSpPr>
        <p:spPr>
          <a:xfrm>
            <a:off x="1" y="26966825"/>
            <a:ext cx="21386800" cy="33485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2880360" rtl="0" eaLnBrk="1" latinLnBrk="0" hangingPunct="1">
        <a:spcBef>
          <a:spcPct val="0"/>
        </a:spcBef>
        <a:buNone/>
        <a:defRPr sz="8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080135" indent="-1080135" algn="l" defTabSz="28803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0293" indent="-900113" algn="l" defTabSz="2880360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platzhalter 14"/>
          <p:cNvSpPr>
            <a:spLocks noGrp="1"/>
          </p:cNvSpPr>
          <p:nvPr>
            <p:ph type="body" idx="16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platzhalter 16"/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>
          <a:solidFill>
            <a:srgbClr val="005A85"/>
          </a:solidFill>
          <a:ln>
            <a:noFill/>
          </a:ln>
        </p:spPr>
        <p:txBody>
          <a:bodyPr>
            <a:normAutofit fontScale="90000"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Bildplatzhalter 19"/>
          <p:cNvSpPr>
            <a:spLocks noGrp="1"/>
          </p:cNvSpPr>
          <p:nvPr>
            <p:ph type="pic" sz="quarter" idx="22"/>
          </p:nvPr>
        </p:nvSpPr>
        <p:spPr/>
      </p:sp>
      <p:sp>
        <p:nvSpPr>
          <p:cNvPr id="21" name="Textplatzhalter 2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ln w="9525">
          <a:solidFill>
            <a:schemeClr val="tx1"/>
          </a:solidFill>
        </a:ln>
      </a:spPr>
      <a:bodyPr vert="horz" lIns="288036" tIns="144018" rIns="288036" bIns="144018" rtlCol="0" anchor="t">
        <a:noAutofit/>
      </a:bodyPr>
      <a:lstStyle>
        <a:defPPr marL="0" marR="0" indent="0" algn="l" defTabSz="288036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samac</dc:creator>
  <cp:lastModifiedBy>Hans Maier</cp:lastModifiedBy>
  <cp:revision>49</cp:revision>
  <dcterms:created xsi:type="dcterms:W3CDTF">2012-12-19T10:37:20Z</dcterms:created>
  <dcterms:modified xsi:type="dcterms:W3CDTF">2019-10-02T13:40:39Z</dcterms:modified>
</cp:coreProperties>
</file>